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7"/>
  </p:notesMasterIdLst>
  <p:sldIdLst>
    <p:sldId id="267" r:id="rId2"/>
    <p:sldId id="402" r:id="rId3"/>
    <p:sldId id="361" r:id="rId4"/>
    <p:sldId id="403" r:id="rId5"/>
    <p:sldId id="404" r:id="rId6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360"/>
    <a:srgbClr val="E3D629"/>
    <a:srgbClr val="6F7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1278" y="-2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12" y="-84"/>
      </p:cViewPr>
      <p:guideLst>
        <p:guide orient="horz" pos="3127"/>
        <p:guide pos="214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57543DB7-F7CB-430F-A8CE-1D1C58075AA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98C2FA4-5387-4113-A828-6D85FD018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9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14320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2D7F-2EEE-45C9-A417-0331AB9D77AF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AE54-0077-498E-BBB2-68167555A03D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1240-41BB-4025-ACF1-49C71CBAA431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3EE1-4D05-4B68-A793-DAE542B1B5AC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614320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583839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030-728A-4097-ABF3-C5124554FAD9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2800" y="1600202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C6F-1612-432C-B6CD-5DF9AC1237CA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2" y="5486400"/>
            <a:ext cx="4378589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1516912"/>
            <a:ext cx="437858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7A7-E2D2-4862-8E01-A5289C39A119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2870-D97B-45D9-91C4-ED0D01A61C69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DD4-0090-49AE-9549-FA046F3D9A7B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F185-6E75-43F5-A6D3-D0E1AA5B3288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36152" y="6422066"/>
            <a:ext cx="825500" cy="365125"/>
          </a:xfrm>
        </p:spPr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796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422066"/>
            <a:ext cx="2311400" cy="365125"/>
          </a:xfrm>
        </p:spPr>
        <p:txBody>
          <a:bodyPr/>
          <a:lstStyle/>
          <a:p>
            <a:fld id="{B2107D3C-2514-4A1B-B334-36A7466757C9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089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422066"/>
            <a:ext cx="23114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DA9142-5321-4D44-845F-4868CD02ABCA}" type="datetime1">
              <a:rPr lang="ru-RU" smtClean="0"/>
              <a:pPr/>
              <a:t>16.06.2025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384550" y="6422066"/>
            <a:ext cx="31369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832850" y="6422066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A109DD-9DF2-48BA-AD34-0888FC338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Picture 2" descr="D:\Юбилей района_рабочая\ЮБИЛЕЙ\Эмблема лен.рай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81" y="389934"/>
            <a:ext cx="2220113" cy="16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004" y="3011212"/>
            <a:ext cx="9227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 smtClean="0">
                <a:latin typeface="Times New Roman" panose="02020603050405020304" pitchFamily="18" charset="0"/>
              </a:rPr>
              <a:t>Места массового отдыха Ленинского района </a:t>
            </a:r>
            <a:r>
              <a:rPr lang="ru-RU" sz="3600" b="1" kern="0" dirty="0" err="1" smtClean="0">
                <a:latin typeface="Times New Roman" panose="02020603050405020304" pitchFamily="18" charset="0"/>
              </a:rPr>
              <a:t>г.Минска</a:t>
            </a:r>
            <a:endParaRPr lang="ru-RU" sz="3600" b="1" kern="0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8" y="311105"/>
            <a:ext cx="4065879" cy="27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487" y="57150"/>
            <a:ext cx="8093202" cy="48068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Лошицкий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усадебно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-парковый комплекс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4840" y="1165860"/>
            <a:ext cx="51587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местонахождение: </a:t>
            </a:r>
            <a:r>
              <a:rPr lang="ru-RU" dirty="0" err="1" smtClean="0"/>
              <a:t>г.Минск</a:t>
            </a:r>
            <a:r>
              <a:rPr lang="ru-RU" dirty="0" smtClean="0"/>
              <a:t>,                               ул. Маяковского (остановка транспорта «Камвольный комбинат»);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площадь: 97 га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принадлежность: УП «</a:t>
            </a:r>
            <a:r>
              <a:rPr lang="ru-RU" dirty="0" err="1" smtClean="0"/>
              <a:t>Минскзеленстрой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наличие поста ОСВОД: нет;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описание инфраструктуры: усадебный </a:t>
            </a:r>
            <a:r>
              <a:rPr lang="ru-RU" dirty="0"/>
              <a:t>дом (</a:t>
            </a:r>
            <a:r>
              <a:rPr lang="ru-RU" dirty="0" smtClean="0"/>
              <a:t>музей), приусадебный флигель, часовня-усыпальница, остатки мельницы, спортивное оборудование, детское игровое оборудование, беседки, скамейки, воинское захоронение, информационные стенды.  </a:t>
            </a:r>
          </a:p>
          <a:p>
            <a:r>
              <a:rPr lang="ru-RU" dirty="0"/>
              <a:t>В</a:t>
            </a:r>
            <a:r>
              <a:rPr lang="ru-RU" dirty="0" smtClean="0"/>
              <a:t> соответствии с решением администрации Ленинского района </a:t>
            </a:r>
            <a:r>
              <a:rPr lang="ru-RU" dirty="0" err="1" smtClean="0"/>
              <a:t>г.Минска</a:t>
            </a:r>
            <a:r>
              <a:rPr lang="ru-RU" dirty="0" smtClean="0"/>
              <a:t> от 25.02.2025            № 273 «О повышении эффективности работы по предотвращению гибели людей на водах» купание на территории </a:t>
            </a:r>
            <a:r>
              <a:rPr lang="ru-RU" dirty="0" err="1" smtClean="0"/>
              <a:t>Лошицкого</a:t>
            </a:r>
            <a:r>
              <a:rPr lang="ru-RU" dirty="0" smtClean="0"/>
              <a:t> </a:t>
            </a:r>
            <a:r>
              <a:rPr lang="ru-RU" dirty="0" err="1" smtClean="0"/>
              <a:t>усадебно</a:t>
            </a:r>
            <a:r>
              <a:rPr lang="ru-RU" dirty="0" smtClean="0"/>
              <a:t>-паркового комплекса запрещено.</a:t>
            </a:r>
          </a:p>
        </p:txBody>
      </p:sp>
      <p:pic>
        <p:nvPicPr>
          <p:cNvPr id="1026" name="Picture 2" descr="C:\Users\Gor.hoz.1.LENDOM\Downloads\image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760094"/>
            <a:ext cx="2964180" cy="22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or.hoz.1.LENDOM\Downloads\image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80" y="3112770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6403" y="84627"/>
            <a:ext cx="9098151" cy="4308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Пляж № 3 водохранилища «Криница»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ebmail.minsk.gov.by/?_task=mail&amp;_framed=1&amp;_mbox=INBOX&amp;_uid=29263&amp;_part=7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Gor.hoz.1.LENDOM\Downloads\image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04" y="783772"/>
            <a:ext cx="2320698" cy="30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r.hoz.1.LENDOM\Downloads\image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42" y="4024991"/>
            <a:ext cx="333375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840" y="1165860"/>
            <a:ext cx="53242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местонахождение: Минская обл., Минский          р-н, </a:t>
            </a:r>
            <a:r>
              <a:rPr lang="ru-RU" dirty="0" err="1" smtClean="0"/>
              <a:t>Ждановичский</a:t>
            </a:r>
            <a:r>
              <a:rPr lang="ru-RU" dirty="0" smtClean="0"/>
              <a:t> с-с, </a:t>
            </a:r>
            <a:r>
              <a:rPr lang="ru-RU" dirty="0" err="1" smtClean="0"/>
              <a:t>аг</a:t>
            </a:r>
            <a:r>
              <a:rPr lang="ru-RU" dirty="0" smtClean="0"/>
              <a:t>. </a:t>
            </a:r>
            <a:r>
              <a:rPr lang="ru-RU" dirty="0" smtClean="0"/>
              <a:t>Ждановичи (</a:t>
            </a:r>
            <a:r>
              <a:rPr lang="ru-RU" u="sng" dirty="0"/>
              <a:t>53.95227, 27.391751; 53.9528, </a:t>
            </a:r>
            <a:r>
              <a:rPr lang="ru-RU" u="sng" dirty="0" smtClean="0"/>
              <a:t>27.384223)</a:t>
            </a:r>
            <a:r>
              <a:rPr lang="ru-RU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принадлежность: УП «Минское лесопарковое хозяйство»;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Площадь прибрежной территории: 3,2324 га;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Протяженность береговой линии: 562 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Режим работы: круглосуточный;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Наличие спасательного поста: спасательная станция «Криница»;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Описание инфраструктуры: беседки кабинки для переодевания, теневые навесы, лежаки, контейнерные площадки с контейнерами, спортивное оборудование, детское игровое оборудование, мангалы, урны, информационные стенды, качели, щит со спасательным имуществом.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3527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6403" y="84627"/>
            <a:ext cx="9098151" cy="4308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Пляж № 4 водохранилища «Криница»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https://webmail.minsk.gov.by/?_task=mail&amp;_framed=1&amp;_mbox=INBOX&amp;_uid=29249&amp;_part=5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4840" y="1165860"/>
            <a:ext cx="54466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местонахождение: Минская обл., Минский          р-н, </a:t>
            </a:r>
            <a:r>
              <a:rPr lang="ru-RU" dirty="0" err="1" smtClean="0"/>
              <a:t>Ждановичский</a:t>
            </a:r>
            <a:r>
              <a:rPr lang="ru-RU" dirty="0" smtClean="0"/>
              <a:t> с-с, </a:t>
            </a:r>
            <a:r>
              <a:rPr lang="ru-RU" dirty="0" err="1" smtClean="0"/>
              <a:t>аг</a:t>
            </a:r>
            <a:r>
              <a:rPr lang="ru-RU" dirty="0" smtClean="0"/>
              <a:t>. </a:t>
            </a:r>
            <a:r>
              <a:rPr lang="ru-RU" dirty="0" smtClean="0"/>
              <a:t>Ждановичи (</a:t>
            </a:r>
            <a:r>
              <a:rPr lang="ru-RU" u="sng" dirty="0"/>
              <a:t>53.955531, 27.421698; 53.955248, 27.410086</a:t>
            </a:r>
            <a:r>
              <a:rPr lang="ru-RU" dirty="0" smtClean="0"/>
              <a:t>);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принадлежность: УП «Минское лесопарковое хозяйство»;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Площадь прибрежной территории: 3,4092 га;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Протяженность береговой линии: 699 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Режим работы: круглосуточный;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Наличие спасательного поста: спасательная станция «Криница»;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Описание инфраструктуры: купальня, беседки, кабинки для переодевания, теневые навесы, лежаки, контейнерные площадки с контейнерами, спортивное оборудование, детское игровое оборудование, мангалы, урны, информационные стенды, качели, щит со спасательным имуществом.</a:t>
            </a:r>
          </a:p>
        </p:txBody>
      </p:sp>
      <p:pic>
        <p:nvPicPr>
          <p:cNvPr id="3074" name="Picture 2" descr="C:\Users\Gor.hoz.1.LENDOM\Downloads\image14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08" y="1108301"/>
            <a:ext cx="3322867" cy="24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or.hoz.1.LENDOM\Downloads\image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64" y="3731076"/>
            <a:ext cx="2259466" cy="3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109DD-9DF2-48BA-AD34-0888FC33800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AutoShape 2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https://webmail.minsk.gov.by/?_task=mail&amp;_framed=1&amp;_mbox=INBOX&amp;_uid=29249&amp;_part=3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https://webmail.minsk.gov.by/?_task=mail&amp;_framed=1&amp;_mbox=INBOX&amp;_uid=29249&amp;_part=5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1306286"/>
            <a:ext cx="7303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</a:t>
            </a:r>
            <a:r>
              <a:rPr lang="ru-RU" dirty="0"/>
              <a:t>решением администрации Ленинского района </a:t>
            </a:r>
            <a:r>
              <a:rPr lang="ru-RU" dirty="0" err="1"/>
              <a:t>г.Минска</a:t>
            </a:r>
            <a:r>
              <a:rPr lang="ru-RU" dirty="0"/>
              <a:t> от 25.02.2025 № 273 «О повышении эффективности работы по предотвращению гибели людей на водах</a:t>
            </a:r>
            <a:r>
              <a:rPr lang="ru-RU" dirty="0" smtClean="0"/>
              <a:t>» запрещено купание на следующих водных объектах, отнесенных к опасной зоне:</a:t>
            </a:r>
          </a:p>
          <a:p>
            <a:pPr marL="342900" indent="-342900">
              <a:buAutoNum type="arabicParenR"/>
            </a:pPr>
            <a:r>
              <a:rPr lang="ru-RU" dirty="0" smtClean="0"/>
              <a:t>р. Свислочь ( в том числе в границах </a:t>
            </a:r>
            <a:r>
              <a:rPr lang="ru-RU" dirty="0" err="1" smtClean="0"/>
              <a:t>Лошицкого</a:t>
            </a:r>
            <a:r>
              <a:rPr lang="ru-RU" dirty="0" smtClean="0"/>
              <a:t> </a:t>
            </a:r>
            <a:r>
              <a:rPr lang="ru-RU" dirty="0" err="1" smtClean="0"/>
              <a:t>усадебно</a:t>
            </a:r>
            <a:r>
              <a:rPr lang="ru-RU" dirty="0" smtClean="0"/>
              <a:t>-паркового комплекса);</a:t>
            </a:r>
          </a:p>
          <a:p>
            <a:pPr marL="342900" indent="-342900">
              <a:buAutoNum type="arabicParenR"/>
            </a:pPr>
            <a:r>
              <a:rPr lang="ru-RU" dirty="0" smtClean="0"/>
              <a:t>канал </a:t>
            </a:r>
            <a:r>
              <a:rPr lang="ru-RU" dirty="0" err="1" smtClean="0"/>
              <a:t>Слепянской</a:t>
            </a:r>
            <a:r>
              <a:rPr lang="ru-RU" dirty="0" smtClean="0"/>
              <a:t> водной системы;</a:t>
            </a:r>
          </a:p>
          <a:p>
            <a:pPr marL="342900" indent="-342900">
              <a:buAutoNum type="arabicParenR"/>
            </a:pPr>
            <a:r>
              <a:rPr lang="ru-RU" dirty="0" smtClean="0"/>
              <a:t>водохранилище </a:t>
            </a:r>
            <a:r>
              <a:rPr lang="ru-RU" dirty="0" err="1" smtClean="0"/>
              <a:t>Чижовское</a:t>
            </a:r>
            <a:r>
              <a:rPr lang="ru-RU" dirty="0" smtClean="0"/>
              <a:t> (в том числе в границах парка </a:t>
            </a:r>
            <a:r>
              <a:rPr lang="ru-RU" dirty="0" err="1" smtClean="0"/>
              <a:t>им.Грековой</a:t>
            </a:r>
            <a:r>
              <a:rPr lang="ru-RU" dirty="0" smtClean="0"/>
              <a:t>);</a:t>
            </a:r>
          </a:p>
          <a:p>
            <a:pPr marL="342900" indent="-342900">
              <a:buAutoNum type="arabicParenR"/>
            </a:pPr>
            <a:r>
              <a:rPr lang="ru-RU" dirty="0" smtClean="0"/>
              <a:t>р. </a:t>
            </a:r>
            <a:r>
              <a:rPr lang="ru-RU" dirty="0" err="1" smtClean="0"/>
              <a:t>Лошица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8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15851</TotalTime>
  <Words>391</Words>
  <Application>Microsoft Office PowerPoint</Application>
  <PresentationFormat>Лист A4 (210x297 мм)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Презентация PowerPoint</vt:lpstr>
      <vt:lpstr>Лошицкий усадебно-парковый комплекс</vt:lpstr>
      <vt:lpstr>Пляж № 3 водохранилища «Криница»</vt:lpstr>
      <vt:lpstr>Пляж № 4 водохранилища «Криница»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NotePad.by</dc:creator>
  <cp:lastModifiedBy>Прибыльский П. Илья</cp:lastModifiedBy>
  <cp:revision>1170</cp:revision>
  <cp:lastPrinted>2020-12-07T15:08:00Z</cp:lastPrinted>
  <dcterms:created xsi:type="dcterms:W3CDTF">2017-12-30T19:47:28Z</dcterms:created>
  <dcterms:modified xsi:type="dcterms:W3CDTF">2025-06-16T14:52:51Z</dcterms:modified>
</cp:coreProperties>
</file>